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sldIdLst>
    <p:sldId id="256" r:id="rId2"/>
    <p:sldId id="259" r:id="rId3"/>
    <p:sldId id="267" r:id="rId4"/>
    <p:sldId id="268" r:id="rId5"/>
    <p:sldId id="269" r:id="rId6"/>
    <p:sldId id="270" r:id="rId7"/>
    <p:sldId id="27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CC6600"/>
    <a:srgbClr val="996633"/>
    <a:srgbClr val="CC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6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3FB6-D6B7-4943-93E4-AC4270661E56}" type="datetimeFigureOut">
              <a:rPr lang="en-US" smtClean="0"/>
              <a:pPr/>
              <a:t>3/10/11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736A8-F1A0-4261-ACD6-6BD9A5054E6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3FB6-D6B7-4943-93E4-AC4270661E56}" type="datetimeFigureOut">
              <a:rPr lang="en-US" smtClean="0"/>
              <a:pPr/>
              <a:t>3/10/11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736A8-F1A0-4261-ACD6-6BD9A5054E6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3FB6-D6B7-4943-93E4-AC4270661E56}" type="datetimeFigureOut">
              <a:rPr lang="en-US" smtClean="0"/>
              <a:pPr/>
              <a:t>3/10/11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736A8-F1A0-4261-ACD6-6BD9A5054E6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3FB6-D6B7-4943-93E4-AC4270661E56}" type="datetimeFigureOut">
              <a:rPr lang="en-US" smtClean="0"/>
              <a:pPr/>
              <a:t>3/10/11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736A8-F1A0-4261-ACD6-6BD9A5054E6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3FB6-D6B7-4943-93E4-AC4270661E56}" type="datetimeFigureOut">
              <a:rPr lang="en-US" smtClean="0"/>
              <a:pPr/>
              <a:t>3/10/11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736A8-F1A0-4261-ACD6-6BD9A5054E6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3FB6-D6B7-4943-93E4-AC4270661E56}" type="datetimeFigureOut">
              <a:rPr lang="en-US" smtClean="0"/>
              <a:pPr/>
              <a:t>3/10/11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736A8-F1A0-4261-ACD6-6BD9A5054E6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3FB6-D6B7-4943-93E4-AC4270661E56}" type="datetimeFigureOut">
              <a:rPr lang="en-US" smtClean="0"/>
              <a:pPr/>
              <a:t>3/10/11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736A8-F1A0-4261-ACD6-6BD9A5054E6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3FB6-D6B7-4943-93E4-AC4270661E56}" type="datetimeFigureOut">
              <a:rPr lang="en-US" smtClean="0"/>
              <a:pPr/>
              <a:t>3/10/11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736A8-F1A0-4261-ACD6-6BD9A5054E6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3FB6-D6B7-4943-93E4-AC4270661E56}" type="datetimeFigureOut">
              <a:rPr lang="en-US" smtClean="0"/>
              <a:pPr/>
              <a:t>3/10/11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736A8-F1A0-4261-ACD6-6BD9A5054E6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3FB6-D6B7-4943-93E4-AC4270661E56}" type="datetimeFigureOut">
              <a:rPr lang="en-US" smtClean="0"/>
              <a:pPr/>
              <a:t>3/10/11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736A8-F1A0-4261-ACD6-6BD9A5054E6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3FB6-D6B7-4943-93E4-AC4270661E56}" type="datetimeFigureOut">
              <a:rPr lang="en-US" smtClean="0"/>
              <a:pPr/>
              <a:t>3/10/11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736A8-F1A0-4261-ACD6-6BD9A5054E6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A3FB6-D6B7-4943-93E4-AC4270661E56}" type="datetimeFigureOut">
              <a:rPr lang="en-US" smtClean="0"/>
              <a:pPr/>
              <a:t>3/10/11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736A8-F1A0-4261-ACD6-6BD9A5054E6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et It 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38400" y="0"/>
            <a:ext cx="4210812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3811250"/>
            <a:ext cx="838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A broken spirit saps a person’s strength.</a:t>
            </a:r>
          </a:p>
          <a:p>
            <a:endParaRPr lang="en-US" sz="800" dirty="0" smtClean="0">
              <a:solidFill>
                <a:schemeClr val="bg1"/>
              </a:solidFill>
            </a:endParaRPr>
          </a:p>
          <a:p>
            <a:pPr algn="r"/>
            <a:r>
              <a:rPr lang="en-US" sz="2400" dirty="0" smtClean="0">
                <a:solidFill>
                  <a:schemeClr val="bg1"/>
                </a:solidFill>
              </a:rPr>
              <a:t>~ Proverbs 17:22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601450"/>
            <a:ext cx="838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The accuser of our brothers and sisters … the one who accuses them before our God day and night.</a:t>
            </a:r>
          </a:p>
          <a:p>
            <a:endParaRPr lang="en-US" sz="800" dirty="0" smtClean="0">
              <a:solidFill>
                <a:schemeClr val="bg1"/>
              </a:solidFill>
            </a:endParaRPr>
          </a:p>
          <a:p>
            <a:pPr algn="r"/>
            <a:r>
              <a:rPr lang="en-US" sz="2400" dirty="0" smtClean="0">
                <a:solidFill>
                  <a:schemeClr val="bg1"/>
                </a:solidFill>
              </a:rPr>
              <a:t>~ Revelation 12:10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44959"/>
            <a:ext cx="8610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Truths</a:t>
            </a:r>
            <a:endParaRPr lang="en-US" sz="44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447800"/>
            <a:ext cx="82296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/>
            <a:r>
              <a:rPr lang="en-US" sz="3200" dirty="0" smtClean="0">
                <a:solidFill>
                  <a:schemeClr val="bg1"/>
                </a:solidFill>
              </a:rPr>
              <a:t>I.   God knows the truth about </a:t>
            </a:r>
            <a:r>
              <a:rPr lang="en-US" sz="3300" b="1" u="sng" cap="sm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</a:t>
            </a:r>
            <a:r>
              <a:rPr lang="en-US" sz="3200" dirty="0" smtClean="0">
                <a:solidFill>
                  <a:schemeClr val="bg1"/>
                </a:solidFill>
              </a:rPr>
              <a:t>.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2123182"/>
            <a:ext cx="6934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/>
            <a:r>
              <a:rPr lang="en-US" sz="3200" dirty="0" smtClean="0">
                <a:solidFill>
                  <a:schemeClr val="bg1"/>
                </a:solidFill>
              </a:rPr>
              <a:t>II.  You have been called to be a </a:t>
            </a:r>
            <a:r>
              <a:rPr lang="en-US" sz="3300" b="1" u="sng" cap="sm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disciple</a:t>
            </a:r>
            <a:r>
              <a:rPr lang="en-US" sz="3200" dirty="0" smtClean="0">
                <a:solidFill>
                  <a:schemeClr val="bg1"/>
                </a:solidFill>
              </a:rPr>
              <a:t>, not a  </a:t>
            </a:r>
            <a:r>
              <a:rPr lang="en-US" sz="3300" b="1" u="sng" cap="sm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clone</a:t>
            </a:r>
            <a:r>
              <a:rPr lang="en-US" sz="3200" dirty="0" smtClean="0">
                <a:solidFill>
                  <a:schemeClr val="bg1"/>
                </a:solidFill>
              </a:rPr>
              <a:t>.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3937337"/>
            <a:ext cx="838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How strange a body would be if it only had one part.</a:t>
            </a:r>
          </a:p>
          <a:p>
            <a:endParaRPr lang="en-US" sz="800" dirty="0" smtClean="0">
              <a:solidFill>
                <a:schemeClr val="bg1"/>
              </a:solidFill>
            </a:endParaRPr>
          </a:p>
          <a:p>
            <a:pPr algn="r"/>
            <a:r>
              <a:rPr lang="en-US" sz="2400" dirty="0" smtClean="0">
                <a:solidFill>
                  <a:schemeClr val="bg1"/>
                </a:solidFill>
              </a:rPr>
              <a:t>~ 1 Corinthians 12:19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44959"/>
            <a:ext cx="8610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Truths</a:t>
            </a:r>
            <a:endParaRPr lang="en-US" sz="44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447800"/>
            <a:ext cx="82296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/>
            <a:r>
              <a:rPr lang="en-US" sz="3200" dirty="0" smtClean="0">
                <a:solidFill>
                  <a:schemeClr val="bg1"/>
                </a:solidFill>
              </a:rPr>
              <a:t>I.   God knows the truth about </a:t>
            </a:r>
            <a:r>
              <a:rPr lang="en-US" sz="3300" b="1" u="sng" cap="sm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</a:t>
            </a:r>
            <a:r>
              <a:rPr lang="en-US" sz="3200" dirty="0" smtClean="0">
                <a:solidFill>
                  <a:schemeClr val="bg1"/>
                </a:solidFill>
              </a:rPr>
              <a:t>.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2123182"/>
            <a:ext cx="6934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/>
            <a:r>
              <a:rPr lang="en-US" sz="3200" dirty="0" smtClean="0">
                <a:solidFill>
                  <a:schemeClr val="bg1"/>
                </a:solidFill>
              </a:rPr>
              <a:t>II.  You have been called to be a </a:t>
            </a:r>
            <a:r>
              <a:rPr lang="en-US" sz="3300" b="1" u="sng" cap="sm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disciple</a:t>
            </a:r>
            <a:r>
              <a:rPr lang="en-US" sz="3200" dirty="0" smtClean="0">
                <a:solidFill>
                  <a:schemeClr val="bg1"/>
                </a:solidFill>
              </a:rPr>
              <a:t>, not a  </a:t>
            </a:r>
            <a:r>
              <a:rPr lang="en-US" sz="3300" b="1" u="sng" cap="sm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clone</a:t>
            </a:r>
            <a:r>
              <a:rPr lang="en-US" sz="3200" dirty="0" smtClean="0">
                <a:solidFill>
                  <a:schemeClr val="bg1"/>
                </a:solidFill>
              </a:rPr>
              <a:t>.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3266182"/>
            <a:ext cx="7696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/>
            <a:r>
              <a:rPr lang="en-US" sz="3200" dirty="0" smtClean="0">
                <a:solidFill>
                  <a:schemeClr val="bg1"/>
                </a:solidFill>
              </a:rPr>
              <a:t>III. The best defense against unfair </a:t>
            </a:r>
            <a:r>
              <a:rPr lang="en-US" sz="3300" b="1" u="sng" cap="sm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criticism</a:t>
            </a:r>
            <a:r>
              <a:rPr lang="en-US" sz="3200" dirty="0" smtClean="0">
                <a:solidFill>
                  <a:schemeClr val="bg1"/>
                </a:solidFill>
              </a:rPr>
              <a:t> is  </a:t>
            </a:r>
            <a:r>
              <a:rPr lang="en-US" sz="3300" b="1" u="sng" cap="sm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faithfulness</a:t>
            </a:r>
            <a:r>
              <a:rPr lang="en-US" sz="3200" dirty="0" smtClean="0">
                <a:solidFill>
                  <a:schemeClr val="bg1"/>
                </a:solidFill>
              </a:rPr>
              <a:t>.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5106650"/>
            <a:ext cx="7467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Lord, what should I do with these people?  They are ready to stone me.</a:t>
            </a:r>
          </a:p>
          <a:p>
            <a:endParaRPr lang="en-US" sz="800" dirty="0" smtClean="0">
              <a:solidFill>
                <a:schemeClr val="bg1"/>
              </a:solidFill>
            </a:endParaRPr>
          </a:p>
          <a:p>
            <a:pPr algn="r"/>
            <a:r>
              <a:rPr lang="en-US" sz="2400" dirty="0" smtClean="0">
                <a:solidFill>
                  <a:schemeClr val="bg1"/>
                </a:solidFill>
              </a:rPr>
              <a:t>~ Exodus 17:4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44959"/>
            <a:ext cx="8610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Truths</a:t>
            </a:r>
            <a:endParaRPr lang="en-US" sz="44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447800"/>
            <a:ext cx="82296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/>
            <a:r>
              <a:rPr lang="en-US" sz="3200" dirty="0" smtClean="0">
                <a:solidFill>
                  <a:schemeClr val="bg1"/>
                </a:solidFill>
              </a:rPr>
              <a:t>I.   God knows the truth about </a:t>
            </a:r>
            <a:r>
              <a:rPr lang="en-US" sz="3300" b="1" u="sng" cap="sm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</a:t>
            </a:r>
            <a:r>
              <a:rPr lang="en-US" sz="3200" dirty="0" smtClean="0">
                <a:solidFill>
                  <a:schemeClr val="bg1"/>
                </a:solidFill>
              </a:rPr>
              <a:t>.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2123182"/>
            <a:ext cx="6934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/>
            <a:r>
              <a:rPr lang="en-US" sz="3200" dirty="0" smtClean="0">
                <a:solidFill>
                  <a:schemeClr val="bg1"/>
                </a:solidFill>
              </a:rPr>
              <a:t>II.  You have been called to be a </a:t>
            </a:r>
            <a:r>
              <a:rPr lang="en-US" sz="3300" b="1" u="sng" cap="sm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disciple</a:t>
            </a:r>
            <a:r>
              <a:rPr lang="en-US" sz="3200" dirty="0" smtClean="0">
                <a:solidFill>
                  <a:schemeClr val="bg1"/>
                </a:solidFill>
              </a:rPr>
              <a:t>, not a  </a:t>
            </a:r>
            <a:r>
              <a:rPr lang="en-US" sz="3300" b="1" u="sng" cap="sm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clone</a:t>
            </a:r>
            <a:r>
              <a:rPr lang="en-US" sz="3200" dirty="0" smtClean="0">
                <a:solidFill>
                  <a:schemeClr val="bg1"/>
                </a:solidFill>
              </a:rPr>
              <a:t>.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3266182"/>
            <a:ext cx="7696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/>
            <a:r>
              <a:rPr lang="en-US" sz="3200" dirty="0" smtClean="0">
                <a:solidFill>
                  <a:schemeClr val="bg1"/>
                </a:solidFill>
              </a:rPr>
              <a:t>III. The best defense against unfair </a:t>
            </a:r>
            <a:r>
              <a:rPr lang="en-US" sz="3300" b="1" u="sng" cap="sm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criticism</a:t>
            </a:r>
            <a:r>
              <a:rPr lang="en-US" sz="3200" dirty="0" smtClean="0">
                <a:solidFill>
                  <a:schemeClr val="bg1"/>
                </a:solidFill>
              </a:rPr>
              <a:t> is  </a:t>
            </a:r>
            <a:r>
              <a:rPr lang="en-US" sz="3300" b="1" u="sng" cap="sm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faithfulness</a:t>
            </a:r>
            <a:r>
              <a:rPr lang="en-US" sz="3200" dirty="0" smtClean="0">
                <a:solidFill>
                  <a:schemeClr val="bg1"/>
                </a:solidFill>
              </a:rPr>
              <a:t>.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4409182"/>
            <a:ext cx="8153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/>
            <a:r>
              <a:rPr lang="en-US" sz="3200" dirty="0" smtClean="0">
                <a:solidFill>
                  <a:schemeClr val="bg1"/>
                </a:solidFill>
              </a:rPr>
              <a:t>IV. No matter what life (or Satan) throws at you, you can always choose </a:t>
            </a:r>
            <a:r>
              <a:rPr lang="en-US" sz="3300" b="1" u="sng" cap="sm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joy</a:t>
            </a:r>
            <a:r>
              <a:rPr lang="en-US" sz="3200" dirty="0" smtClean="0">
                <a:solidFill>
                  <a:schemeClr val="bg1"/>
                </a:solidFill>
              </a:rPr>
              <a:t>.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1782901"/>
            <a:ext cx="83058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Even though the fig trees have no blossoms, and there are no grapes on the fines; even though the olive crop fails, and the fields lie empty and barren; even though the flocks die in the fields, and the cattle barns are empty, yet I will rejoice in the </a:t>
            </a:r>
            <a:r>
              <a:rPr lang="en-US" sz="2800" cap="small" dirty="0" smtClean="0">
                <a:solidFill>
                  <a:schemeClr val="bg1"/>
                </a:solidFill>
              </a:rPr>
              <a:t>Lord</a:t>
            </a:r>
            <a:r>
              <a:rPr lang="en-US" sz="2800" dirty="0" smtClean="0">
                <a:solidFill>
                  <a:schemeClr val="bg1"/>
                </a:solidFill>
              </a:rPr>
              <a:t>!  I will be joyful in the God of my salvation!</a:t>
            </a:r>
          </a:p>
          <a:p>
            <a:endParaRPr lang="en-US" sz="800" dirty="0" smtClean="0">
              <a:solidFill>
                <a:schemeClr val="bg1"/>
              </a:solidFill>
            </a:endParaRPr>
          </a:p>
          <a:p>
            <a:pPr algn="r"/>
            <a:r>
              <a:rPr lang="en-US" sz="2400" dirty="0" smtClean="0">
                <a:solidFill>
                  <a:schemeClr val="bg1"/>
                </a:solidFill>
              </a:rPr>
              <a:t>~ Habakkuk 3:17-18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447800"/>
            <a:ext cx="82296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/>
            <a:r>
              <a:rPr lang="en-US" sz="3200" dirty="0" smtClean="0">
                <a:solidFill>
                  <a:schemeClr val="bg1"/>
                </a:solidFill>
              </a:rPr>
              <a:t>I.   God knows the truth about </a:t>
            </a:r>
            <a:r>
              <a:rPr lang="en-US" sz="3300" b="1" u="sng" cap="sm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</a:t>
            </a:r>
            <a:r>
              <a:rPr lang="en-US" sz="3200" dirty="0" smtClean="0">
                <a:solidFill>
                  <a:schemeClr val="bg1"/>
                </a:solidFill>
              </a:rPr>
              <a:t>.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2123182"/>
            <a:ext cx="6934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/>
            <a:r>
              <a:rPr lang="en-US" sz="3200" dirty="0" smtClean="0">
                <a:solidFill>
                  <a:schemeClr val="bg1"/>
                </a:solidFill>
              </a:rPr>
              <a:t>II.  You have been called to be a </a:t>
            </a:r>
            <a:r>
              <a:rPr lang="en-US" sz="3300" b="1" u="sng" cap="sm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disciple</a:t>
            </a:r>
            <a:r>
              <a:rPr lang="en-US" sz="3200" dirty="0" smtClean="0">
                <a:solidFill>
                  <a:schemeClr val="bg1"/>
                </a:solidFill>
              </a:rPr>
              <a:t>, not a  </a:t>
            </a:r>
            <a:r>
              <a:rPr lang="en-US" sz="3300" b="1" u="sng" cap="sm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clone</a:t>
            </a:r>
            <a:r>
              <a:rPr lang="en-US" sz="3200" dirty="0" smtClean="0">
                <a:solidFill>
                  <a:schemeClr val="bg1"/>
                </a:solidFill>
              </a:rPr>
              <a:t>.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3266182"/>
            <a:ext cx="7696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/>
            <a:r>
              <a:rPr lang="en-US" sz="3200" dirty="0" smtClean="0">
                <a:solidFill>
                  <a:schemeClr val="bg1"/>
                </a:solidFill>
              </a:rPr>
              <a:t>III. The best defense against unfair </a:t>
            </a:r>
            <a:r>
              <a:rPr lang="en-US" sz="3300" b="1" u="sng" cap="sm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criticism</a:t>
            </a:r>
            <a:r>
              <a:rPr lang="en-US" sz="3200" dirty="0" smtClean="0">
                <a:solidFill>
                  <a:schemeClr val="bg1"/>
                </a:solidFill>
              </a:rPr>
              <a:t> is  </a:t>
            </a:r>
            <a:r>
              <a:rPr lang="en-US" sz="3300" b="1" u="sng" cap="sm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faithfulness</a:t>
            </a:r>
            <a:r>
              <a:rPr lang="en-US" sz="3200" dirty="0" smtClean="0">
                <a:solidFill>
                  <a:schemeClr val="bg1"/>
                </a:solidFill>
              </a:rPr>
              <a:t>.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4409182"/>
            <a:ext cx="8153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/>
            <a:r>
              <a:rPr lang="en-US" sz="3200" dirty="0" smtClean="0">
                <a:solidFill>
                  <a:schemeClr val="bg1"/>
                </a:solidFill>
              </a:rPr>
              <a:t>IV. No matter what life (or Satan) throws at you, you can always choose </a:t>
            </a:r>
            <a:r>
              <a:rPr lang="en-US" sz="3300" b="1" u="sng" cap="sm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joy</a:t>
            </a:r>
            <a:r>
              <a:rPr lang="en-US" sz="3200" dirty="0" smtClean="0">
                <a:solidFill>
                  <a:schemeClr val="bg1"/>
                </a:solidFill>
              </a:rPr>
              <a:t>.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587</TotalTime>
  <Words>329</Words>
  <Application>Microsoft Macintosh PowerPoint</Application>
  <PresentationFormat>On-screen Show (4:3)</PresentationFormat>
  <Paragraphs>31</Paragraphs>
  <Slides>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Obi Wan Kenobi, Jedi Master</dc:creator>
  <cp:lastModifiedBy>Glenn Feaster</cp:lastModifiedBy>
  <cp:revision>34</cp:revision>
  <dcterms:created xsi:type="dcterms:W3CDTF">2011-03-11T03:16:01Z</dcterms:created>
  <dcterms:modified xsi:type="dcterms:W3CDTF">2011-03-11T03:16:29Z</dcterms:modified>
</cp:coreProperties>
</file>