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59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872" y="-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312CC-D0FF-4417-AACF-099CDCEA743B}" type="datetimeFigureOut">
              <a:rPr lang="en-US" smtClean="0"/>
              <a:pPr/>
              <a:t>6/9/12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B5DCE-9C87-47F7-A6F6-200A30536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g Haul Christianity Title 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819400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Let us run with endurance the race God has set before us.</a:t>
            </a:r>
          </a:p>
          <a:p>
            <a:pPr algn="ctr"/>
            <a:endParaRPr lang="en-US" sz="1000" dirty="0"/>
          </a:p>
          <a:p>
            <a:pPr algn="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~Hebrews 12:1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514600"/>
            <a:ext cx="7620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Let us not neglect our meeting together, as some people do, but encourage one another, especially now that the day of his return is drawing near.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~Hebrews 10:25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6527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15" y="0"/>
            <a:ext cx="5661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9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Two Things You Have To Do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600200"/>
            <a:ext cx="762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I.   </a:t>
            </a:r>
            <a:r>
              <a:rPr lang="en-US" sz="3300" b="1" u="sng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</a:t>
            </a:r>
            <a:r>
              <a:rPr lang="en-US" sz="3200" dirty="0" smtClean="0"/>
              <a:t> the right </a:t>
            </a:r>
            <a:r>
              <a:rPr lang="en-US" sz="3300" b="1" u="sng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538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3 Characteristics of the Right Church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006025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The right church will preach the </a:t>
            </a:r>
            <a:r>
              <a:rPr lang="en-US" sz="2900" b="1" u="sng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</a:t>
            </a:r>
            <a:r>
              <a:rPr lang="en-US" sz="2800" dirty="0" smtClean="0"/>
              <a:t> gospel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without </a:t>
            </a:r>
            <a:r>
              <a:rPr lang="en-US" sz="2900" b="1" u="sng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604498"/>
            <a:ext cx="7924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All Scripture is God-breathed and is useful for teaching, rebuking, correcting and training in righteousness, so that the man of God may be thoroughly equipped for every good work.</a:t>
            </a:r>
          </a:p>
          <a:p>
            <a:pPr algn="ctr"/>
            <a:endParaRPr lang="en-US" sz="1000" dirty="0"/>
          </a:p>
          <a:p>
            <a:pPr algn="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~2 Timothy 3:16-17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538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3 Characteristics of the Right Church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006025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AutoNum type="romanUcPeriod"/>
            </a:pPr>
            <a:r>
              <a:rPr lang="en-US" sz="2800" dirty="0" smtClean="0">
                <a:solidFill>
                  <a:prstClr val="black"/>
                </a:solidFill>
              </a:rPr>
              <a:t>The right church will preach the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</a:t>
            </a:r>
            <a:r>
              <a:rPr lang="en-US" sz="2800" dirty="0" smtClean="0">
                <a:solidFill>
                  <a:prstClr val="black"/>
                </a:solidFill>
              </a:rPr>
              <a:t> gospel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without </a:t>
            </a:r>
            <a:r>
              <a:rPr lang="en-US" sz="2900" b="1" u="sng" cap="sm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3704272"/>
            <a:ext cx="655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At this point many of his disciples turned away and deserted him.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~John 6:66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5430560"/>
            <a:ext cx="533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Are you also going to leave?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~John 6:67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250324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538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3 Characteristics of the Right Church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006025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AutoNum type="romanUcPeriod"/>
            </a:pPr>
            <a:r>
              <a:rPr lang="en-US" sz="2800" dirty="0" smtClean="0">
                <a:solidFill>
                  <a:prstClr val="black"/>
                </a:solidFill>
              </a:rPr>
              <a:t>The right church will preach the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</a:t>
            </a:r>
            <a:r>
              <a:rPr lang="en-US" sz="2800" dirty="0" smtClean="0">
                <a:solidFill>
                  <a:prstClr val="black"/>
                </a:solidFill>
              </a:rPr>
              <a:t> gospel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without </a:t>
            </a:r>
            <a:r>
              <a:rPr lang="en-US" sz="2900" b="1" u="sng" cap="sm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084493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II.   The right church will be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accessible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313872"/>
            <a:ext cx="8229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You had access to the holy mountain of God … but your rich commerce led you to violence and you sinned, so I banished you in disgrace from the mountain of God.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~Ezekiel 28:14,16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892144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538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3 Characteristics of the Right Church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006025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AutoNum type="romanUcPeriod"/>
            </a:pPr>
            <a:r>
              <a:rPr lang="en-US" sz="2800" dirty="0" smtClean="0">
                <a:solidFill>
                  <a:prstClr val="black"/>
                </a:solidFill>
              </a:rPr>
              <a:t>The right church will preach the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</a:t>
            </a:r>
            <a:r>
              <a:rPr lang="en-US" sz="2800" dirty="0" smtClean="0">
                <a:solidFill>
                  <a:prstClr val="black"/>
                </a:solidFill>
              </a:rPr>
              <a:t> gospel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without </a:t>
            </a:r>
            <a:r>
              <a:rPr lang="en-US" sz="2900" b="1" u="sng" cap="sm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084493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II.   The right church will be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accessible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74398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III.  The right church will be </a:t>
            </a:r>
            <a:r>
              <a:rPr lang="en-US" sz="2900" b="1" u="sng" cap="small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harmonious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88276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385298"/>
            <a:ext cx="6553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Beware of false prophets who come disguised as harmless sheep but are really vicious wolves.  You can identify  them by their fruit, that is, by the way they act.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~Matthew 7:15-16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463657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133600"/>
            <a:ext cx="70104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I know that false teachers, like vicious wolves, will come in among you after I leave, not sparing the flock.  Even some men from your own group will rise up and distort the truth in order to draw a following.  Watch out!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~Acts 20:29-31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16647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133600"/>
            <a:ext cx="8382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These people are false apostles.  They are deceitful workers who disguise themselves as apostles of Christ.  But I am not surprised!  Even Satan disguises himself as an angel of light.  So it is no wonder that his servants also disguise themselves as servants of righteousness.</a:t>
            </a:r>
          </a:p>
          <a:p>
            <a:pPr algn="ctr"/>
            <a:endParaRPr lang="en-US" sz="1000" dirty="0">
              <a:solidFill>
                <a:prstClr val="black"/>
              </a:solidFill>
            </a:endParaRPr>
          </a:p>
          <a:p>
            <a:pPr algn="r"/>
            <a:r>
              <a:rPr lang="en-US" sz="2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~2 Corinthians 11:13-15</a:t>
            </a:r>
            <a:endParaRPr lang="en-US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7561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538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4 Facts About Troublemakers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006025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AutoNum type="romanUcPeriod"/>
            </a:pPr>
            <a:r>
              <a:rPr lang="en-US" sz="2800" dirty="0" smtClean="0">
                <a:solidFill>
                  <a:prstClr val="black"/>
                </a:solidFill>
              </a:rPr>
              <a:t>They are masters of deception.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26009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II.   They are dangerous.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32105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III.  They are evil.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3820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IV.  They love power.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5344180"/>
            <a:ext cx="7620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“Life for the wolves is death for the lambs.”</a:t>
            </a:r>
          </a:p>
          <a:p>
            <a:pPr algn="r"/>
            <a:r>
              <a:rPr 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Isaiah Berlin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684404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473</Words>
  <Application>Microsoft Macintosh PowerPoint</Application>
  <PresentationFormat>On-screen Show (4:3)</PresentationFormat>
  <Paragraphs>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Peto</dc:creator>
  <cp:lastModifiedBy>Glenn Feaster</cp:lastModifiedBy>
  <cp:revision>14</cp:revision>
  <dcterms:created xsi:type="dcterms:W3CDTF">2012-05-16T22:18:52Z</dcterms:created>
  <dcterms:modified xsi:type="dcterms:W3CDTF">2012-06-09T16:42:01Z</dcterms:modified>
</cp:coreProperties>
</file>